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ADD6-CD7D-4C03-BF6F-70EB28B3A8D1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D030-4C5D-4B53-8343-AF9F9A726C0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514E-8E31-4661-97BB-FBC4B6643A02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15BF-7233-4668-9E11-91694AC0E80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7AA0-969D-4196-ADCB-F97574D63BC1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3A8B-8C49-4BD2-A804-F5546EE1B5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2F28-C7B5-4924-9A15-C35C7A7CDB79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4C97-7AC4-4C98-B654-42C1F481A3D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D82F-AF83-4B5A-B2AB-24A003BA4E5D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1EF6-6C76-43A3-A191-FBFB2643E44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ED5A-8585-4B35-BC22-1E20FDD745CC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4044-0F64-4BC2-8C04-877D1F5103E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F40A-F75F-49CE-8384-08C2859AD4ED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08F0-C881-4F93-9D7A-634283BD366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1E38-DE73-4074-BCF4-B4D03CDCE2AF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0713-D7AF-4925-AF39-6F1C02618B6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8AC6-C863-4D41-A252-79A9208F8B49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6F05-73DD-4C94-9639-58642919502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6F34-0619-4E2B-995B-94F15A5D4B0D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F5FA-8CB1-428C-9813-A4FB267D3A2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0BE6-0E2C-4169-BF32-2277B533142B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FB1-E940-46D5-A1B2-D4E9896783E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6CAEE-0A46-441E-A04B-B5E46BFF6410}" type="datetimeFigureOut">
              <a:rPr lang="lt-LT"/>
              <a:pPr>
                <a:defRPr/>
              </a:pPr>
              <a:t>2015.08.13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BFD36-7C53-42A1-ABA3-0B5E9585D6C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lius\Downloads\Vilniaus%20&#8222;Kaziuko%20mug&#279;%202013-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232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6000" dirty="0" smtClean="0"/>
              <a:t>The fair of Kaziukas in Lithuania</a:t>
            </a:r>
            <a:endParaRPr lang="lt-LT" sz="6000" dirty="0"/>
          </a:p>
        </p:txBody>
      </p:sp>
      <p:pic>
        <p:nvPicPr>
          <p:cNvPr id="13314" name="Picture 3" descr="Kaziuko-muge-vienas-seniausiu-renginiu-Europoje_articlethumb58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36838"/>
            <a:ext cx="75469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Kaziukas in Vilnius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2825750"/>
          <a:ext cx="78488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612133"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</a:pPr>
                      <a:r>
                        <a:rPr lang="lt-LT" sz="2400" dirty="0" smtClean="0">
                          <a:solidFill>
                            <a:schemeClr val="bg1"/>
                          </a:solidFill>
                        </a:rPr>
                        <a:t>Things</a:t>
                      </a:r>
                      <a:endParaRPr lang="lt-LT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lt-LT" sz="2400" dirty="0" smtClean="0"/>
                        <a:t>How</a:t>
                      </a:r>
                      <a:r>
                        <a:rPr lang="lt-LT" sz="2400" baseline="0" dirty="0" smtClean="0"/>
                        <a:t> people buy it (%)</a:t>
                      </a:r>
                      <a:endParaRPr lang="lt-LT" sz="2400" dirty="0"/>
                    </a:p>
                  </a:txBody>
                  <a:tcPr/>
                </a:tc>
              </a:tr>
              <a:tr h="1692123">
                <a:tc>
                  <a:txBody>
                    <a:bodyPr/>
                    <a:lstStyle/>
                    <a:p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Unique things</a:t>
                      </a:r>
                    </a:p>
                    <a:p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Souvenirs</a:t>
                      </a:r>
                    </a:p>
                    <a:p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Sweet things</a:t>
                      </a:r>
                    </a:p>
                    <a:p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Palms</a:t>
                      </a:r>
                    </a:p>
                    <a:p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Appliances</a:t>
                      </a:r>
                    </a:p>
                    <a:p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Other  stuff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  <a:p>
                      <a:pPr algn="ctr"/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lt-LT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lt-LT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pPr eaLnBrk="1" hangingPunct="1"/>
            <a:r>
              <a:rPr lang="lt-LT" smtClean="0"/>
              <a:t>Kaziukas in Kaunas</a:t>
            </a:r>
          </a:p>
        </p:txBody>
      </p:sp>
      <p:graphicFrame>
        <p:nvGraphicFramePr>
          <p:cNvPr id="23554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884363"/>
          <a:ext cx="8331200" cy="4491037"/>
        </p:xfrm>
        <a:graphic>
          <a:graphicData uri="http://schemas.openxmlformats.org/presentationml/2006/ole">
            <p:oleObj spid="_x0000_s23554" r:id="rId3" imgW="8327858" imgH="449314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Kaziukas fair 2013 Vilnius</a:t>
            </a:r>
          </a:p>
        </p:txBody>
      </p:sp>
      <p:pic>
        <p:nvPicPr>
          <p:cNvPr id="8" name="Vilniaus „Kaziuko mugė 2013-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2276475"/>
            <a:ext cx="5667375" cy="388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                   </a:t>
            </a:r>
            <a:r>
              <a:rPr lang="lt-LT" dirty="0" err="1" smtClean="0"/>
              <a:t>Comenius</a:t>
            </a:r>
            <a:r>
              <a:rPr lang="lt-LT" dirty="0" smtClean="0"/>
              <a:t> </a:t>
            </a:r>
            <a:r>
              <a:rPr lang="lt-LT" dirty="0" err="1" smtClean="0"/>
              <a:t>multilateral</a:t>
            </a:r>
            <a:r>
              <a:rPr lang="lt-LT" dirty="0" smtClean="0"/>
              <a:t> </a:t>
            </a:r>
            <a:r>
              <a:rPr lang="lt-LT" dirty="0" err="1" smtClean="0"/>
              <a:t>project</a:t>
            </a:r>
            <a:r>
              <a:rPr lang="lt-LT" dirty="0" smtClean="0"/>
              <a:t> </a:t>
            </a:r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                                         LERBISH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                                    </a:t>
            </a:r>
            <a:r>
              <a:rPr lang="lt-LT" dirty="0" err="1" smtClean="0"/>
              <a:t>Lithuania</a:t>
            </a:r>
            <a:r>
              <a:rPr lang="lt-LT" dirty="0" smtClean="0"/>
              <a:t>, Varėna</a:t>
            </a:r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                                    Viktorija </a:t>
            </a:r>
            <a:r>
              <a:rPr lang="lt-LT" dirty="0" err="1" smtClean="0"/>
              <a:t>Juščenko</a:t>
            </a:r>
            <a:r>
              <a:rPr lang="lt-LT" smtClean="0"/>
              <a:t> 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What is Kaziukas?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11188" y="2133600"/>
            <a:ext cx="8229600" cy="352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lt-LT" smtClean="0"/>
              <a:t>   Kaziukas Fair, known as Kaziuko Mugė in Lithuania, is a  springtime fair that features traditional arts, crafts, and souvenirs. It is a great place to pick up Lithuanian souvenirs and handmade goods.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lt-LT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lt-LT" smtClean="0"/>
              <a:t>   Kaziukas Fair is held at the end of February or the beginning of March – the weekend which falls closest to St. Casimir's Day (March 4)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8229600" cy="3960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smtClean="0"/>
              <a:t>Nowadays people gather to </a:t>
            </a:r>
            <a:r>
              <a:rPr lang="en-US" sz="4000" b="1" smtClean="0"/>
              <a:t>Kaziuko mugė</a:t>
            </a:r>
            <a:r>
              <a:rPr lang="en-US" sz="4000" smtClean="0"/>
              <a:t> not to buy something practical, but more to find something beautiful and authentic, reflecting national Lithuanian spirit and culture for their home.</a:t>
            </a:r>
            <a:endParaRPr lang="lt-L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 descr="Panevėžio-ūkininkų-turguje-savaitgalį-vykusi-Kaziuko-mugė-neišsiskyrė-pompastika-nemaža-dalis-prekeivių-–-savo-malonumui-laisvalaikiu-rankdarbiais-užsiimantys-asmenys.-A.-Repšio-nuo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725488"/>
            <a:ext cx="7620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 eaLnBrk="1" hangingPunct="1"/>
            <a:r>
              <a:rPr lang="lt-LT" smtClean="0"/>
              <a:t>Lithuanian fair today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302625" cy="37449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smtClean="0"/>
              <a:t> Today, Kaziuk</a:t>
            </a:r>
            <a:r>
              <a:rPr lang="lt-LT" sz="4000" smtClean="0"/>
              <a:t>as</a:t>
            </a:r>
            <a:r>
              <a:rPr lang="en-US" sz="4000" smtClean="0"/>
              <a:t> fair also features music and dance; it attracts tens of thousands of visitors and many craftsmen from all over the country as well as from neighbo</a:t>
            </a:r>
            <a:r>
              <a:rPr lang="lt-LT" sz="4000" smtClean="0"/>
              <a:t>u</a:t>
            </a:r>
            <a:r>
              <a:rPr lang="en-US" sz="4000" smtClean="0"/>
              <a:t>ring states such as Latvia, Russia, and Poland</a:t>
            </a:r>
            <a:r>
              <a:rPr lang="lt-LT" sz="4000" smtClean="0"/>
              <a:t>.</a:t>
            </a:r>
            <a:r>
              <a:rPr lang="en-US" sz="4000" smtClean="0"/>
              <a:t> </a:t>
            </a:r>
            <a:endParaRPr lang="lt-LT" sz="4000" smtClean="0"/>
          </a:p>
          <a:p>
            <a:pPr eaLnBrk="1" hangingPunct="1">
              <a:buFont typeface="Wingdings 2" pitchFamily="18" charset="2"/>
              <a:buNone/>
            </a:pPr>
            <a:endParaRPr lang="lt-L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Kaziuko fairy history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124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lt-LT" sz="3600" smtClean="0"/>
              <a:t>It begun since 1602 year, November 7 , when pope Clemens VIII official publicationed Cassimier holy. After that, he was Lithuanian guardian, so his pround people does Kaziuko fairy (Kaziukas is a diminutive of Casimir).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8289925" cy="588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Kaziukas fair in Varėna</a:t>
            </a:r>
          </a:p>
        </p:txBody>
      </p:sp>
      <p:pic>
        <p:nvPicPr>
          <p:cNvPr id="20482" name="Content Placeholder 3" descr="88-380x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2779713" cy="2449512"/>
          </a:xfrm>
        </p:spPr>
      </p:pic>
      <p:pic>
        <p:nvPicPr>
          <p:cNvPr id="20483" name="Picture 4" descr="144-380x3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349500"/>
            <a:ext cx="35290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176-380x3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4100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196-380x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81075"/>
            <a:ext cx="3024187" cy="2519363"/>
          </a:xfrm>
        </p:spPr>
      </p:pic>
      <p:pic>
        <p:nvPicPr>
          <p:cNvPr id="21506" name="Picture 4" descr="227-380x3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83381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273-380x3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125538"/>
            <a:ext cx="27559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216</Words>
  <Application>Microsoft Office PowerPoint</Application>
  <PresentationFormat>On-screen Show (4:3)</PresentationFormat>
  <Paragraphs>32</Paragraphs>
  <Slides>13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Microsoft Office Excel Chart</vt:lpstr>
      <vt:lpstr>The fair of Kaziukas in Lithuania</vt:lpstr>
      <vt:lpstr>What is Kaziukas?</vt:lpstr>
      <vt:lpstr>Slide 3</vt:lpstr>
      <vt:lpstr>Slide 4</vt:lpstr>
      <vt:lpstr>Lithuanian fair today</vt:lpstr>
      <vt:lpstr>Kaziuko fairy history</vt:lpstr>
      <vt:lpstr>Slide 7</vt:lpstr>
      <vt:lpstr>Kaziukas fair in Varėna</vt:lpstr>
      <vt:lpstr>Slide 9</vt:lpstr>
      <vt:lpstr>Kaziukas in Vilnius</vt:lpstr>
      <vt:lpstr>Kaziukas in Kaunas</vt:lpstr>
      <vt:lpstr>Kaziukas fair 2013 Vilnius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fair of Kaziukas in Lithuania</dc:title>
  <dc:creator>bolius</dc:creator>
  <cp:lastModifiedBy>Edita</cp:lastModifiedBy>
  <cp:revision>32</cp:revision>
  <dcterms:created xsi:type="dcterms:W3CDTF">2014-05-14T04:55:53Z</dcterms:created>
  <dcterms:modified xsi:type="dcterms:W3CDTF">2015-08-13T10:01:24Z</dcterms:modified>
</cp:coreProperties>
</file>