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0" r:id="rId3"/>
    <p:sldId id="257" r:id="rId4"/>
    <p:sldId id="258" r:id="rId5"/>
    <p:sldId id="267" r:id="rId6"/>
    <p:sldId id="260" r:id="rId7"/>
    <p:sldId id="259" r:id="rId8"/>
    <p:sldId id="262" r:id="rId9"/>
    <p:sldId id="263" r:id="rId10"/>
    <p:sldId id="265" r:id="rId11"/>
    <p:sldId id="266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EC574D2-2074-4E37-827E-E9C6F27CC199}" type="datetimeFigureOut">
              <a:rPr lang="lt-LT" smtClean="0"/>
              <a:pPr/>
              <a:t>2015.08.13</a:t>
            </a:fld>
            <a:endParaRPr lang="lt-L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lt-LT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1B9EBAA-A4E9-498F-BDB0-D5FCF28072F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74D2-2074-4E37-827E-E9C6F27CC199}" type="datetimeFigureOut">
              <a:rPr lang="lt-LT" smtClean="0"/>
              <a:pPr/>
              <a:t>2015.08.13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EBAA-A4E9-498F-BDB0-D5FCF28072F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74D2-2074-4E37-827E-E9C6F27CC199}" type="datetimeFigureOut">
              <a:rPr lang="lt-LT" smtClean="0"/>
              <a:pPr/>
              <a:t>2015.08.13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EBAA-A4E9-498F-BDB0-D5FCF28072F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C574D2-2074-4E37-827E-E9C6F27CC199}" type="datetimeFigureOut">
              <a:rPr lang="lt-LT" smtClean="0"/>
              <a:pPr/>
              <a:t>2015.08.13</a:t>
            </a:fld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1B9EBAA-A4E9-498F-BDB0-D5FCF28072F5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EC574D2-2074-4E37-827E-E9C6F27CC199}" type="datetimeFigureOut">
              <a:rPr lang="lt-LT" smtClean="0"/>
              <a:pPr/>
              <a:t>2015.08.13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lt-LT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1B9EBAA-A4E9-498F-BDB0-D5FCF28072F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74D2-2074-4E37-827E-E9C6F27CC199}" type="datetimeFigureOut">
              <a:rPr lang="lt-LT" smtClean="0"/>
              <a:pPr/>
              <a:t>2015.08.13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EBAA-A4E9-498F-BDB0-D5FCF28072F5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74D2-2074-4E37-827E-E9C6F27CC199}" type="datetimeFigureOut">
              <a:rPr lang="lt-LT" smtClean="0"/>
              <a:pPr/>
              <a:t>2015.08.13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EBAA-A4E9-498F-BDB0-D5FCF28072F5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C574D2-2074-4E37-827E-E9C6F27CC199}" type="datetimeFigureOut">
              <a:rPr lang="lt-LT" smtClean="0"/>
              <a:pPr/>
              <a:t>2015.08.13</a:t>
            </a:fld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B9EBAA-A4E9-498F-BDB0-D5FCF28072F5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74D2-2074-4E37-827E-E9C6F27CC199}" type="datetimeFigureOut">
              <a:rPr lang="lt-LT" smtClean="0"/>
              <a:pPr/>
              <a:t>2015.08.13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EBAA-A4E9-498F-BDB0-D5FCF28072F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C574D2-2074-4E37-827E-E9C6F27CC199}" type="datetimeFigureOut">
              <a:rPr lang="lt-LT" smtClean="0"/>
              <a:pPr/>
              <a:t>2015.08.13</a:t>
            </a:fld>
            <a:endParaRPr lang="lt-LT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1B9EBAA-A4E9-498F-BDB0-D5FCF28072F5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C574D2-2074-4E37-827E-E9C6F27CC199}" type="datetimeFigureOut">
              <a:rPr lang="lt-LT" smtClean="0"/>
              <a:pPr/>
              <a:t>2015.08.13</a:t>
            </a:fld>
            <a:endParaRPr lang="lt-L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B9EBAA-A4E9-498F-BDB0-D5FCF28072F5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EC574D2-2074-4E37-827E-E9C6F27CC199}" type="datetimeFigureOut">
              <a:rPr lang="lt-LT" smtClean="0"/>
              <a:pPr/>
              <a:t>2015.08.13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1B9EBAA-A4E9-498F-BDB0-D5FCF28072F5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tx1"/>
                </a:solidFill>
              </a:rPr>
              <a:t>Song</a:t>
            </a:r>
            <a:r>
              <a:rPr lang="en-US" sz="6600" dirty="0" smtClean="0"/>
              <a:t> </a:t>
            </a:r>
            <a:r>
              <a:rPr lang="en-US" sz="6600" dirty="0" smtClean="0">
                <a:solidFill>
                  <a:schemeClr val="tx1"/>
                </a:solidFill>
              </a:rPr>
              <a:t>celebrations</a:t>
            </a:r>
            <a:endParaRPr lang="lt-LT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527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6" name="Content Placeholder 5" descr="2532806_2844kF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90625" y="1784350"/>
            <a:ext cx="6000750" cy="4505325"/>
          </a:xfrm>
        </p:spPr>
      </p:pic>
    </p:spTree>
  </p:cSld>
  <p:clrMapOvr>
    <a:masterClrMapping/>
  </p:clrMapOvr>
  <p:transition advTm="485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Content Placeholder 3" descr="VARIO-AUDRA-Kalnu-park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6981508" cy="4656611"/>
          </a:xfrm>
        </p:spPr>
      </p:pic>
    </p:spTree>
  </p:cSld>
  <p:clrMapOvr>
    <a:masterClrMapping/>
  </p:clrMapOvr>
  <p:transition advTm="513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6" name="Content Placeholder 5" descr="DSC_119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1237362"/>
            <a:ext cx="7488832" cy="4994992"/>
          </a:xfrm>
        </p:spPr>
      </p:pic>
    </p:spTree>
  </p:cSld>
  <p:clrMapOvr>
    <a:masterClrMapping/>
  </p:clrMapOvr>
  <p:transition advTm="507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05064"/>
            <a:ext cx="8496944" cy="216024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Thanks for watching ! </a:t>
            </a:r>
            <a:r>
              <a:rPr lang="en-US" sz="9600" dirty="0" smtClean="0">
                <a:sym typeface="Wingdings" pitchFamily="2" charset="2"/>
              </a:rPr>
              <a:t></a:t>
            </a:r>
            <a:endParaRPr lang="lt-LT" sz="9600" dirty="0"/>
          </a:p>
        </p:txBody>
      </p:sp>
    </p:spTree>
  </p:cSld>
  <p:clrMapOvr>
    <a:masterClrMapping/>
  </p:clrMapOvr>
  <p:transition advTm="507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7467600" cy="1143000"/>
          </a:xfrm>
        </p:spPr>
        <p:txBody>
          <a:bodyPr/>
          <a:lstStyle/>
          <a:p>
            <a:r>
              <a:rPr lang="lt-LT" dirty="0" err="1" smtClean="0"/>
              <a:t>Comenius</a:t>
            </a:r>
            <a:r>
              <a:rPr lang="lt-LT" dirty="0" smtClean="0"/>
              <a:t> </a:t>
            </a:r>
            <a:r>
              <a:rPr lang="lt-LT" dirty="0" err="1" smtClean="0"/>
              <a:t>multilateras</a:t>
            </a:r>
            <a:r>
              <a:rPr lang="lt-LT" dirty="0" smtClean="0"/>
              <a:t> </a:t>
            </a:r>
            <a:r>
              <a:rPr lang="lt-LT" dirty="0" err="1" smtClean="0"/>
              <a:t>project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err="1" smtClean="0"/>
              <a:t>Lerbish</a:t>
            </a:r>
            <a:r>
              <a:rPr lang="lt-LT" dirty="0" smtClean="0"/>
              <a:t>, </a:t>
            </a:r>
            <a:r>
              <a:rPr lang="lt-LT" dirty="0" err="1" smtClean="0"/>
              <a:t>lithuania</a:t>
            </a:r>
            <a:r>
              <a:rPr lang="lt-LT" dirty="0" smtClean="0"/>
              <a:t> </a:t>
            </a:r>
            <a:r>
              <a:rPr lang="lt-LT" smtClean="0"/>
              <a:t>varėna</a:t>
            </a:r>
            <a:endParaRPr lang="lt-L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go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37320"/>
            <a:ext cx="6192688" cy="4879838"/>
          </a:xfrm>
        </p:spPr>
      </p:pic>
    </p:spTree>
  </p:cSld>
  <p:clrMapOvr>
    <a:masterClrMapping/>
  </p:clrMapOvr>
  <p:transition advTm="550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7467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This is the huge festival which bring</a:t>
            </a:r>
            <a:r>
              <a:rPr lang="lt-LT" sz="3200" dirty="0" smtClean="0">
                <a:solidFill>
                  <a:schemeClr val="tx1"/>
                </a:solidFill>
              </a:rPr>
              <a:t>s</a:t>
            </a:r>
            <a:r>
              <a:rPr lang="en-US" sz="3200" dirty="0" smtClean="0">
                <a:solidFill>
                  <a:schemeClr val="tx1"/>
                </a:solidFill>
              </a:rPr>
              <a:t> together thousands of professional and lover musicians, singers and dancers, from very young to old, from all over the world.</a:t>
            </a:r>
            <a:endParaRPr lang="lt-LT" sz="32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IMG_707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068960"/>
            <a:ext cx="7467600" cy="3352123"/>
          </a:xfrm>
        </p:spPr>
      </p:pic>
    </p:spTree>
  </p:cSld>
  <p:clrMapOvr>
    <a:masterClrMapping/>
  </p:clrMapOvr>
  <p:transition advTm="1542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7467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The Festival has several layers: Folk Art Exhibition, Folklore Day, Ensemble Evening, Dance Day, and Song Day, The Folklore Day.</a:t>
            </a:r>
            <a:endParaRPr lang="lt-LT" sz="32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5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780928"/>
            <a:ext cx="8441398" cy="2744094"/>
          </a:xfrm>
        </p:spPr>
      </p:pic>
    </p:spTree>
  </p:cSld>
  <p:clrMapOvr>
    <a:masterClrMapping/>
  </p:clrMapOvr>
  <p:transition advTm="1525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467600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It is traditionally held in the </a:t>
            </a:r>
            <a:r>
              <a:rPr lang="en-US" sz="4400" dirty="0" err="1" smtClean="0">
                <a:solidFill>
                  <a:schemeClr val="tx1"/>
                </a:solidFill>
              </a:rPr>
              <a:t>Sereikiškių</a:t>
            </a:r>
            <a:r>
              <a:rPr lang="en-US" sz="4400" dirty="0" smtClean="0">
                <a:solidFill>
                  <a:schemeClr val="tx1"/>
                </a:solidFill>
              </a:rPr>
              <a:t> Park</a:t>
            </a:r>
            <a:r>
              <a:rPr lang="en-US" sz="4400" dirty="0" smtClean="0"/>
              <a:t>.</a:t>
            </a:r>
            <a:endParaRPr lang="lt-LT" sz="4400" dirty="0"/>
          </a:p>
        </p:txBody>
      </p:sp>
      <p:pic>
        <p:nvPicPr>
          <p:cNvPr id="6" name="Content Placeholder 5" descr="maxresdefaul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</p:cSld>
  <p:clrMapOvr>
    <a:masterClrMapping/>
  </p:clrMapOvr>
  <p:transition advTm="1009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final and the most impressive touch of the Festival is the Song Day, which is traditionally held in </a:t>
            </a:r>
            <a:r>
              <a:rPr lang="en-US" dirty="0" err="1" smtClean="0">
                <a:solidFill>
                  <a:schemeClr val="tx1"/>
                </a:solidFill>
              </a:rPr>
              <a:t>Vingis</a:t>
            </a:r>
            <a:r>
              <a:rPr lang="en-US" dirty="0" smtClean="0">
                <a:solidFill>
                  <a:schemeClr val="tx1"/>
                </a:solidFill>
              </a:rPr>
              <a:t> Park, on the open-air stage specially built for this purpose.</a:t>
            </a:r>
            <a:endParaRPr lang="lt-LT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img50023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276872"/>
            <a:ext cx="6624736" cy="4412929"/>
          </a:xfrm>
        </p:spPr>
      </p:pic>
    </p:spTree>
  </p:cSld>
  <p:clrMapOvr>
    <a:masterClrMapping/>
  </p:clrMapOvr>
  <p:transition advTm="1525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143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Dance Days take place in the </a:t>
            </a:r>
            <a:r>
              <a:rPr lang="en-US" dirty="0" err="1" smtClean="0">
                <a:solidFill>
                  <a:schemeClr val="tx1"/>
                </a:solidFill>
              </a:rPr>
              <a:t>Žalgiris</a:t>
            </a:r>
            <a:r>
              <a:rPr lang="en-US" dirty="0" smtClean="0">
                <a:solidFill>
                  <a:schemeClr val="tx1"/>
                </a:solidFill>
              </a:rPr>
              <a:t> Stadium. </a:t>
            </a:r>
            <a:endParaRPr lang="lt-LT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s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060848"/>
            <a:ext cx="6486617" cy="4321898"/>
          </a:xfrm>
        </p:spPr>
      </p:pic>
    </p:spTree>
  </p:cSld>
  <p:clrMapOvr>
    <a:masterClrMapping/>
  </p:clrMapOvr>
  <p:transition advTm="1007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Content Placeholder 3" descr="atsisiųst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3018" y="1600200"/>
            <a:ext cx="7315963" cy="4873625"/>
          </a:xfrm>
        </p:spPr>
      </p:pic>
    </p:spTree>
  </p:cSld>
  <p:clrMapOvr>
    <a:masterClrMapping/>
  </p:clrMapOvr>
  <p:transition advTm="516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Content Placeholder 3" descr="a0ff8b5a793a2be98b2af1f074e760e016f5c34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29679" y="1600200"/>
            <a:ext cx="7322642" cy="4873625"/>
          </a:xfrm>
        </p:spPr>
      </p:pic>
    </p:spTree>
  </p:cSld>
  <p:clrMapOvr>
    <a:masterClrMapping/>
  </p:clrMapOvr>
  <p:transition advTm="5492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124</TotalTime>
  <Words>120</Words>
  <Application>Microsoft Office PowerPoint</Application>
  <PresentationFormat>On-screen Show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Oriel</vt:lpstr>
      <vt:lpstr>Song celebrations</vt:lpstr>
      <vt:lpstr>Slide 2</vt:lpstr>
      <vt:lpstr>This is the huge festival which brings together thousands of professional and lover musicians, singers and dancers, from very young to old, from all over the world.</vt:lpstr>
      <vt:lpstr>The Festival has several layers: Folk Art Exhibition, Folklore Day, Ensemble Evening, Dance Day, and Song Day, The Folklore Day.</vt:lpstr>
      <vt:lpstr>It is traditionally held in the Sereikiškių Park.</vt:lpstr>
      <vt:lpstr>The final and the most impressive touch of the Festival is the Song Day, which is traditionally held in Vingis Park, on the open-air stage specially built for this purpose.</vt:lpstr>
      <vt:lpstr>Dance Days take place in the Žalgiris Stadium. </vt:lpstr>
      <vt:lpstr>Slide 8</vt:lpstr>
      <vt:lpstr>Slide 9</vt:lpstr>
      <vt:lpstr>Slide 10</vt:lpstr>
      <vt:lpstr>Slide 11</vt:lpstr>
      <vt:lpstr>Slide 12</vt:lpstr>
      <vt:lpstr>Thanks for watching ! </vt:lpstr>
      <vt:lpstr>Comenius multilateras project Lerbish, lithuania varėna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Tochiba</dc:creator>
  <cp:lastModifiedBy>Edita</cp:lastModifiedBy>
  <cp:revision>17</cp:revision>
  <dcterms:created xsi:type="dcterms:W3CDTF">2014-11-21T16:13:34Z</dcterms:created>
  <dcterms:modified xsi:type="dcterms:W3CDTF">2015-08-13T14:16:42Z</dcterms:modified>
</cp:coreProperties>
</file>